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Is the base paper real, recent and peer reviewed?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Can you explain why this problem matters?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Where was it published, and when?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Did you read beyond this one paper?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Can you explain each block without notes?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Can you actually get this data?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Which numbers are the paper’s and which are yours?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Is this a real gap, or an opinion?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Is it small enough to finish and clear enough to measure?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Does the timeline leave room for testing?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 Be ready for: Are the references complete and in one style?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the grey text with your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0A4DA2"/>
                </a:solidFill>
              </a:defRPr>
            </a:pPr>
            <a:r>
              <a:t>[Your project title]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106984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[Team members and roll numbers] · Guide: [name]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Base paper: [title], [authors], [journal or conference], [year]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2. 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[The problem in plain words, in two or three lines]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[Who has this problem, and what goes wrong today]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Can you explain why this problem matters?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3. Base paper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Title: [ 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Authors: [ ] · Venue: [journal or conference] · Year: [ 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DOI: [ 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Aim of the paper in one sentence: [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Where was it published, and when?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4. Related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[Earlier approach 1]: what it did, what it misses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[Earlier approach 2]: what it did, what it misses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[Earlier approach 3]: what it did, what it misses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Where the base paper fits: [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Did you read beyond this one paper?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5. Method of the base paper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[Redraw the paper’s block diagram or pipeline here, in your own shapes]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[One line per step: input, processing, model, output]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Can you explain each block without notes?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6. Dataset and setup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Dataset: [name, size, source and link]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Split: [train / validation / test]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Metric: [what it measures and why the authors chose it]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Can you actually get this data?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7. Results reported in the paper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[Paste or retype the paper’s main results table, with the source]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Our reproduced result: [number, or “to be run by date”]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Which numbers are the paper’s and which are yours?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8. Limitation we will address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[One limitation you can test]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Evidence: [future-work line, single dataset, slow model, etc., with page or table]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Is this a real gap, or an opinion?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9. Proposed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Our change: [one measurable change]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Comparison: [paper’s number] vs [our reproduced number] vs [our improved number], on [metric]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B.Tech: [the system we will build and what will be shown working]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Is it small enough to finish and clear enough to measure?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10. Plan and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Tools: [languages, frameworks, hardware]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Before review 2: [ 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Before review 3: [ 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Before the final review: [testing, report, PPT]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Does the timeline leave room for testing?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0E1838"/>
                </a:solidFill>
              </a:defRPr>
            </a:pPr>
            <a:r>
              <a:t>11.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972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[1] [Base paper in IEEE style]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[2] [Related work in IEEE style]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[3] [ 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A4DA2"/>
                </a:solidFill>
              </a:defRPr>
            </a:pPr>
            <a:r>
              <a:t>The panel checks: Are the references complete and in one style?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4D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5E6684"/>
                </a:solidFill>
              </a:defRPr>
            </a:pPr>
            <a:r>
              <a:t>Template: The Ultimate Project World (phdproject.in). Your department’s format overrides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0A4DA2"/>
                </a:solidFill>
              </a:defRPr>
            </a:pPr>
            <a: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106984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[Team names]</a:t>
            </a:r>
          </a:p>
          <a:p>
            <a:pPr>
              <a:spcAft>
                <a:spcPts val="800"/>
              </a:spcAft>
              <a:defRPr sz="2000" b="0">
                <a:solidFill>
                  <a:srgbClr val="5E6684"/>
                </a:solidFill>
              </a:defRPr>
            </a:pPr>
            <a: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